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5D73120-82BE-1C5E-C533-D64BDA496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109" y="118532"/>
            <a:ext cx="5951113" cy="661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53</TotalTime>
  <Words>1</Words>
  <Application>Microsoft Office PowerPoint</Application>
  <PresentationFormat>Širokoúhlá obrazovka</PresentationFormat>
  <Paragraphs>1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Oliver Giža</cp:lastModifiedBy>
  <cp:revision>8</cp:revision>
  <dcterms:created xsi:type="dcterms:W3CDTF">2022-02-27T16:44:36Z</dcterms:created>
  <dcterms:modified xsi:type="dcterms:W3CDTF">2024-07-19T08:01:57Z</dcterms:modified>
</cp:coreProperties>
</file>